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12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bg-BG" smtClean="0"/>
              <a:t>Щракнете, за да редактирате стила на заглавието в образеца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Щракнете, за да редактирате стила на подзаглавията в образеца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C302-D76E-4672-B535-C92A8DB3DF43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8531-EF91-4082-93D2-81026E135F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Щракнете, за да редактирате стила на заглавието в образеца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 smtClean="0"/>
              <a:t>Щракн., за да ред. стил на загл. в обр.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C302-D76E-4672-B535-C92A8DB3DF43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8531-EF91-4082-93D2-81026E135F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bg-BG" smtClean="0"/>
              <a:t>Щракнете, за да редактирате стила на заглавието в образеца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bg-BG" smtClean="0"/>
              <a:t>Щракн., за да ред. стил на загл. в обр.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C302-D76E-4672-B535-C92A8DB3DF43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8531-EF91-4082-93D2-81026E135F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Щракнете, за да редактирате стила на заглавието в образеца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Щракн., за да ред. стил на загл. в обр.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C302-D76E-4672-B535-C92A8DB3DF43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8531-EF91-4082-93D2-81026E135F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bg-BG" smtClean="0"/>
              <a:t>Щракнете, за да редактирате стила на заглавието в образеца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Щракн., за да ред. стил на загл. в обр.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C302-D76E-4672-B535-C92A8DB3DF43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8531-EF91-4082-93D2-81026E135F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Щракнете, за да редактирате стила на заглавието в образеца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 smtClean="0"/>
              <a:t>Щракн., за да ред. стил на загл. в обр.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 smtClean="0"/>
              <a:t>Щракн., за да ред. стил на загл. в обр.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C302-D76E-4672-B535-C92A8DB3DF43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8531-EF91-4082-93D2-81026E135F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bg-BG" smtClean="0"/>
              <a:t>Щракнете, за да редактирате стила на заглавието в образеца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Щракн., за да ред. стил на загл. в обр.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Щракн., за да ред. стил на загл. в обр.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Щракн., за да ред. стил на загл. в обр.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Щракн., за да ред. стил на загл. в обр.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C302-D76E-4672-B535-C92A8DB3DF43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8531-EF91-4082-93D2-81026E135F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Щракнете, за да редактирате стила на заглавието в образеца</a:t>
            </a:r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C302-D76E-4672-B535-C92A8DB3DF43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8531-EF91-4082-93D2-81026E135F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C302-D76E-4672-B535-C92A8DB3DF43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8531-EF91-4082-93D2-81026E135F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 smtClean="0"/>
              <a:t>Щракнете, за да редактирате стила на заглавието в образеца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Щракн., за да ред. стил на загл. в обр.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Щракн., за да ред. стил на загл. в обр.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C302-D76E-4672-B535-C92A8DB3DF43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8531-EF91-4082-93D2-81026E135F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 smtClean="0"/>
              <a:t>Щракнете, за да редактирате стила на заглавието в образеца</a:t>
            </a:r>
            <a:endParaRPr lang="en-US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Щракн., за да ред. стил на загл. в обр.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C302-D76E-4672-B535-C92A8DB3DF43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8531-EF91-4082-93D2-81026E135F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Щракнете, за да редактирате стила на заглавието в образеца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Щракн., за да ред. стил на загл. в обр.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DC302-D76E-4672-B535-C92A8DB3DF43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F8531-EF91-4082-93D2-81026E135F6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lavi\Desktop\presentation\New folder (4)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2838" cy="5143500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Slavi\Desktop\presentation\New folder (4)\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965" y="-4572"/>
            <a:ext cx="9150965" cy="5148072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Slavi\Desktop\presentation\New folder (4)\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72"/>
            <a:ext cx="9150965" cy="5148072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Slavi\Desktop\presentation\New folder (4)\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72"/>
            <a:ext cx="9150965" cy="5148072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Slavi\Desktop\presentation\New folder (4)\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0965" cy="5148072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Slavi\Desktop\presentation\New folder (4)\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0965" cy="5148072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Slavi\Desktop\presentation\New folder (4)\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0965" cy="5148072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Slavi\Desktop\presentation\New folder (4)\1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72"/>
            <a:ext cx="9150965" cy="5148072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Slavi\Desktop\presentation\New folder (4)\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72"/>
            <a:ext cx="9150965" cy="5148072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Slavi\Desktop\presentation\New folder (4)\2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0965" cy="5148072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Slavi\Desktop\presentation\New folder (4)\2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0965" cy="5148072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lavi\Desktop\presentation\New folder (4)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72"/>
            <a:ext cx="9150965" cy="5148072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Slavi\Desktop\presentation\New folder (4)\2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72"/>
            <a:ext cx="9150965" cy="5148072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Slavi\Desktop\presentation\New folder (4)\2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965" y="0"/>
            <a:ext cx="9150965" cy="5148072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lavi\Desktop\presentation\New folder (4)\2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0965" cy="5148072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lavi\Desktop\presentation\New folder (4)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72"/>
            <a:ext cx="9150965" cy="5148072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lavi\Desktop\presentation\New folder (4)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965" y="0"/>
            <a:ext cx="9150965" cy="5148072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lavi\Desktop\presentation\New folder (4)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72"/>
            <a:ext cx="9150965" cy="5148072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lavi\Desktop\presentation\New folder (4)\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965" y="0"/>
            <a:ext cx="9150965" cy="5148072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lavi\Desktop\presentation\New folder (4)\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72"/>
            <a:ext cx="9150965" cy="5148072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lavi\Desktop\presentation\New folder (4)\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0965" cy="5148072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Slavi\Desktop\presentation\New folder (4)\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72"/>
            <a:ext cx="9150965" cy="5148072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Презентация на цял екран (16:9)</PresentationFormat>
  <Paragraphs>0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22</vt:i4>
      </vt:variant>
    </vt:vector>
  </HeadingPairs>
  <TitlesOfParts>
    <vt:vector size="23" baseType="lpstr">
      <vt:lpstr>Office тема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</vt:vector>
  </TitlesOfParts>
  <Company>proxyma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Slavi</dc:creator>
  <cp:lastModifiedBy>Slavi</cp:lastModifiedBy>
  <cp:revision>4</cp:revision>
  <dcterms:created xsi:type="dcterms:W3CDTF">2016-11-10T12:33:21Z</dcterms:created>
  <dcterms:modified xsi:type="dcterms:W3CDTF">2016-11-10T13:02:27Z</dcterms:modified>
</cp:coreProperties>
</file>